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DF6E3D-B6FE-7D50-4F28-E3A1049D08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FE9B9C5-22A7-905B-807E-46CD87E047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B03B990-5025-93C3-3CE0-6BAA206F0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1DE8CF5-ED5F-1820-683E-89FFBB242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1FD2528-736D-80D9-714F-4E9EFF8B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5327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BCCDDA-EA3F-7BB7-5FA8-712D6580F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F6F396B-A23F-D9B8-6192-90494135C7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8F0854F-AD03-B048-D466-B9DCF7035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6E0124A-A3D3-8197-FD0B-53FFE257A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DBA0AB4-3F7A-CD99-E147-AD8ADD319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7773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6526C7DD-4CB2-F32B-6821-C0E40FEBBE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D1F2BB6-56DC-B1D3-FFE8-4FE4CAE68F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E942C5A-9BA5-512D-57AD-778D4E528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98DD664-3C45-BF54-64F4-9B3F186BD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56110BF-AA75-B326-6FD6-403DFBF62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1754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CC718E-000C-D8C1-CE14-E507F603A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4002DB6-80F0-62D8-6EB6-DB398ADB4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E2D27C9-68E1-99B6-D2C5-76F52D561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FAA351E-CFAA-7720-BCE4-49473E650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BD2E7B4-8BA4-262A-06E1-FDAF07ABE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6459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11AE95A-3910-7864-4B28-91E385ABA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D24A1F4-D13F-C537-732A-3AE066CF1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2573784-2C37-546A-B1FB-3358943CB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FFA5057-4819-2F2F-0E97-FC022448E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DE298BE-795A-19B1-74CE-45F16FBE9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2972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8AC93D-923A-AC47-62AC-B234113FF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283828-24E9-ECD9-B694-9A218733D5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D061876-7757-C6BE-ED41-13A999BDF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8B84C68-1892-70D5-7FC9-022C2C1D1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F273BCE-2F41-57B0-C871-3791532B2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EB22934-5709-AF71-D8B4-0467DBEE0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6839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2A9D42-C928-1647-08EE-3CDA0C81E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DBCFC84-9F59-0044-5C42-2D816EB60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78A302D-DEB1-EFDD-B59E-2B942A4E52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9201B6CC-7125-5B78-49E6-B9455BCA87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9D8512B-D221-2726-7204-17A547C3F3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4AABC604-50D8-50AE-5AEB-13A744799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2030E11D-5447-EE7E-F156-1217B5284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07A9FD19-7C6A-9BAC-A47E-C8CD22D12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6064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B3339D-93B3-084B-E7BC-7DDB487C4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DA87B45-67D4-E690-E694-F59DA5D72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1CB20F7-043F-8FC8-035A-6403DE9D7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4A68B9D-D0DE-EC5F-F487-056ACCECA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4449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0DA546F-D714-9291-A5E5-3F79B886F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E2FC107-20B3-5BFF-77FA-453CF927E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C31914A-A34E-8AC7-7AA1-42A5F8FF8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3474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5B34FCA-CDB9-90AC-81FF-87F78F7BF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916CFA6-B086-B8CF-139B-D84D8AB17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F1E173A-C4F6-9431-01E3-412B12B0B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604DC07-3DD2-2547-441A-83CB12B9C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40F45C9-7E5C-6606-BC11-5380DC010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6436552-6B8D-CC72-A513-3E2C4F11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6127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7D2C420-2069-1CDE-16AA-DB9FD4F52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E7C192C-07E3-92BA-3ED0-1155171EC2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C53DE3C-1198-05F0-28A3-68C582BF9A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CB00660-4A93-C760-6935-D35931857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8F10697-EC00-F67B-6124-7BD3BE85A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4F6BC7D-8B94-186F-96EF-D64FA3031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899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 descr="Et bilde som inneholder Grafikk&#10;&#10;KI-generert innhold kan være feil.">
            <a:extLst>
              <a:ext uri="{FF2B5EF4-FFF2-40B4-BE49-F238E27FC236}">
                <a16:creationId xmlns:a16="http://schemas.microsoft.com/office/drawing/2014/main" id="{BC4717B0-2CA8-6173-E720-855E89750B1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41718"/>
            <a:ext cx="12192000" cy="1916282"/>
          </a:xfrm>
          <a:prstGeom prst="rect">
            <a:avLst/>
          </a:prstGeom>
        </p:spPr>
      </p:pic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021C9BF-C998-11DD-A449-561AC9B30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A7C2862-0187-F8A3-29F1-6EC3FC47A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4E5D8A9-4EAB-7618-BDB3-632931003F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1A2E22-965F-440C-9509-6CFE19912403}" type="datetimeFigureOut">
              <a:rPr lang="nb-NO" smtClean="0"/>
              <a:t>09.09.2025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10C104-3F4D-0C1E-021E-3F8431B09C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C4B040E-AC4C-19AE-53F3-F9B29BF6B4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876FFE50-BDE0-4D11-A3CA-C7B3714600D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474037" y="230188"/>
            <a:ext cx="1401546" cy="539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11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AGRundschriftD" panose="000005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AGRundschriftDLig" panose="000004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AGRundschriftDLig" panose="000004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AGRundschriftDLig" panose="000004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AGRundschriftDLig" panose="000004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AGRundschriftDLig" panose="000004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4FAA13-0F3E-5BA0-2AF4-E15C44F16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Bilder til digital kommunikasjon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B0EAF71-87FF-E0C1-5004-1FC4689F6A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Bildene i denne presentasjonen kan brukes fritt av alle skoler i kommunikasjon med foreldre/foresatte.</a:t>
            </a:r>
          </a:p>
        </p:txBody>
      </p:sp>
    </p:spTree>
    <p:extLst>
      <p:ext uri="{BB962C8B-B14F-4D97-AF65-F5344CB8AC3E}">
        <p14:creationId xmlns:p14="http://schemas.microsoft.com/office/powerpoint/2010/main" val="1473811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7840D4-5EBB-0480-8340-8877A6AC7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Slik gjør du: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8EEA336-3E76-A9BE-8F64-43CBB6B71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Finn bildet du liker og trykk på det med høyre museknapp.</a:t>
            </a:r>
          </a:p>
          <a:p>
            <a:endParaRPr lang="nb-NO" dirty="0"/>
          </a:p>
          <a:p>
            <a:r>
              <a:rPr lang="nb-NO" dirty="0"/>
              <a:t>Velg «lagre som bilde» og lagre det som .jpg: </a:t>
            </a:r>
          </a:p>
          <a:p>
            <a:endParaRPr lang="nb-NO" dirty="0"/>
          </a:p>
          <a:p>
            <a:r>
              <a:rPr lang="nb-NO" dirty="0"/>
              <a:t>Nå kan bildet legges ut på hjemmeside, legges inn i ukeplaner eller infoskriv i f.eks. Word eller sendes til foreldre og foresatte via skolens digitale kommunikasjonsplattform.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28CD3AE4-766A-5578-A38A-012F02E54A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73" y="2733578"/>
            <a:ext cx="2896004" cy="69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740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Et bilde som inneholder tekst, Menneskeansikt, person, bok&#10;&#10;KI-generert innhold kan være feil.">
            <a:extLst>
              <a:ext uri="{FF2B5EF4-FFF2-40B4-BE49-F238E27FC236}">
                <a16:creationId xmlns:a16="http://schemas.microsoft.com/office/drawing/2014/main" id="{931128FB-FE6B-D410-21E5-74DDF58DB7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107" y="571500"/>
            <a:ext cx="2857500" cy="5715000"/>
          </a:xfrm>
          <a:prstGeom prst="rect">
            <a:avLst/>
          </a:prstGeom>
        </p:spPr>
      </p:pic>
      <p:pic>
        <p:nvPicPr>
          <p:cNvPr id="6" name="Bilde 5" descr="Et bilde som inneholder Menneskeansikt, person, klær, skjermbilde&#10;&#10;KI-generert innhold kan være feil.">
            <a:extLst>
              <a:ext uri="{FF2B5EF4-FFF2-40B4-BE49-F238E27FC236}">
                <a16:creationId xmlns:a16="http://schemas.microsoft.com/office/drawing/2014/main" id="{5D783E14-6F29-45DE-E568-8D8E9F2AB2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14" y="1249680"/>
            <a:ext cx="5524500" cy="3810000"/>
          </a:xfrm>
          <a:prstGeom prst="rect">
            <a:avLst/>
          </a:prstGeom>
        </p:spPr>
      </p:pic>
      <p:pic>
        <p:nvPicPr>
          <p:cNvPr id="9" name="Bilde 8" descr="Et bilde som inneholder tekst, Menneskeansikt, person, klær&#10;&#10;KI-generert innhold kan være feil.">
            <a:extLst>
              <a:ext uri="{FF2B5EF4-FFF2-40B4-BE49-F238E27FC236}">
                <a16:creationId xmlns:a16="http://schemas.microsoft.com/office/drawing/2014/main" id="{9A23ED52-2FC0-B0F0-F724-919A5E6C9C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0160" y="571500"/>
            <a:ext cx="28575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89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Et bilde som inneholder person, klær, bok, Menneskeansikt&#10;&#10;KI-generert innhold kan være feil.">
            <a:extLst>
              <a:ext uri="{FF2B5EF4-FFF2-40B4-BE49-F238E27FC236}">
                <a16:creationId xmlns:a16="http://schemas.microsoft.com/office/drawing/2014/main" id="{3F47E5A6-91CD-8DA0-FDDD-B91DC6749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240536"/>
            <a:ext cx="5524500" cy="3810000"/>
          </a:xfrm>
          <a:prstGeom prst="rect">
            <a:avLst/>
          </a:prstGeom>
        </p:spPr>
      </p:pic>
      <p:pic>
        <p:nvPicPr>
          <p:cNvPr id="8" name="Bilde 7" descr="Et bilde som inneholder klær, Menneskeansikt, person, tekst&#10;&#10;KI-generert innhold kan være feil.">
            <a:extLst>
              <a:ext uri="{FF2B5EF4-FFF2-40B4-BE49-F238E27FC236}">
                <a16:creationId xmlns:a16="http://schemas.microsoft.com/office/drawing/2014/main" id="{FD2576A4-AF00-1408-AAEB-6D7E529D9F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74" y="1240536"/>
            <a:ext cx="55245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44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Skolefrukt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C30C28"/>
      </a:accent1>
      <a:accent2>
        <a:srgbClr val="E6522A"/>
      </a:accent2>
      <a:accent3>
        <a:srgbClr val="4A7322"/>
      </a:accent3>
      <a:accent4>
        <a:srgbClr val="A5CC2E"/>
      </a:accent4>
      <a:accent5>
        <a:srgbClr val="893930"/>
      </a:accent5>
      <a:accent6>
        <a:srgbClr val="F3C414"/>
      </a:accent6>
      <a:hlink>
        <a:srgbClr val="97BA2D"/>
      </a:hlink>
      <a:folHlink>
        <a:srgbClr val="89393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sjon1" id="{7C07BD0F-5E69-4552-907D-C7F40ABEFEB3}" vid="{D9161C36-63D1-4B6E-ADCB-51BCDF2A1C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Skolefrukt grønn bølge</Template>
  <TotalTime>6</TotalTime>
  <Words>81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9" baseType="lpstr">
      <vt:lpstr>Aptos</vt:lpstr>
      <vt:lpstr>Arial</vt:lpstr>
      <vt:lpstr>VAGRundschriftD</vt:lpstr>
      <vt:lpstr>VAGRundschriftDLig</vt:lpstr>
      <vt:lpstr>Office-tema</vt:lpstr>
      <vt:lpstr>Bilder til digital kommunikasjon</vt:lpstr>
      <vt:lpstr>Slik gjør du: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Hild Bjelland Sævarang</dc:creator>
  <cp:lastModifiedBy>Hild Bjelland Sævarang</cp:lastModifiedBy>
  <cp:revision>2</cp:revision>
  <dcterms:created xsi:type="dcterms:W3CDTF">2025-09-09T10:11:34Z</dcterms:created>
  <dcterms:modified xsi:type="dcterms:W3CDTF">2025-09-09T10:18:43Z</dcterms:modified>
</cp:coreProperties>
</file>